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520" y="2108415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377" y="1889310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064" y="2136100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245866" y="139016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63" y="4811995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1799</TotalTime>
  <Words>1271</Words>
  <Application>Microsoft Office PowerPoint</Application>
  <PresentationFormat>Widescreen</PresentationFormat>
  <Paragraphs>314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128</cp:revision>
  <dcterms:created xsi:type="dcterms:W3CDTF">2022-03-28T18:43:16Z</dcterms:created>
  <dcterms:modified xsi:type="dcterms:W3CDTF">2022-08-18T21:22:41Z</dcterms:modified>
</cp:coreProperties>
</file>